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" y="58847"/>
            <a:ext cx="118123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ВАЗ 21053, цвет синий, ГРЗ С706СХ799, брошено по адресу: г. Москва, район Щербинка, пос. Знамя Октября, вблизи д. 27.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  <a:p>
            <a:pPr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538" y="2187451"/>
            <a:ext cx="5361189" cy="391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11401</TotalTime>
  <Words>195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5</cp:revision>
  <dcterms:created xsi:type="dcterms:W3CDTF">2026-04-13T13:48:55Z</dcterms:created>
  <dcterms:modified xsi:type="dcterms:W3CDTF">2026-05-13T11:45:19Z</dcterms:modified>
</cp:coreProperties>
</file>